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70" r:id="rId5"/>
    <p:sldId id="271" r:id="rId6"/>
    <p:sldId id="272" r:id="rId7"/>
    <p:sldId id="273" r:id="rId8"/>
    <p:sldId id="269" r:id="rId9"/>
  </p:sldIdLst>
  <p:sldSz cx="8640763" cy="6483350"/>
  <p:notesSz cx="6858000" cy="9144000"/>
  <p:defaultTextStyle>
    <a:defPPr>
      <a:defRPr lang="zh-CN"/>
    </a:defPPr>
    <a:lvl1pPr marL="0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2100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641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962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283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604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5925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246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567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4699" autoAdjust="0"/>
  </p:normalViewPr>
  <p:slideViewPr>
    <p:cSldViewPr snapToGrid="0" snapToObjects="1">
      <p:cViewPr>
        <p:scale>
          <a:sx n="110" d="100"/>
          <a:sy n="110" d="100"/>
        </p:scale>
        <p:origin x="-2064" y="-544"/>
      </p:cViewPr>
      <p:guideLst>
        <p:guide orient="horz" pos="2042"/>
        <p:guide pos="27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287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86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32038" y="6009106"/>
            <a:ext cx="2016178" cy="345178"/>
          </a:xfrm>
          <a:prstGeom prst="rect">
            <a:avLst/>
          </a:prstGeom>
        </p:spPr>
        <p:txBody>
          <a:bodyPr/>
          <a:lstStyle/>
          <a:p>
            <a:fld id="{2A0964DF-8176-404D-B1F5-2AD5A576324E}" type="datetimeFigureOut">
              <a:rPr kumimoji="1" lang="zh-CN" altLang="en-US" smtClean="0"/>
              <a:t>17/1/6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2952261" y="6009106"/>
            <a:ext cx="2736242" cy="34517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192547" y="6009106"/>
            <a:ext cx="2016178" cy="345178"/>
          </a:xfrm>
          <a:prstGeom prst="rect">
            <a:avLst/>
          </a:prstGeom>
        </p:spPr>
        <p:txBody>
          <a:bodyPr/>
          <a:lstStyle/>
          <a:p>
            <a:fld id="{39B6B5D5-D531-0E40-BAE0-2F49E2C7B6F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5300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53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ctr" defTabSz="4321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75" indent="-324075" algn="l" defTabSz="4321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2162" indent="-270062" algn="l" defTabSz="4321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249" indent="-216050" algn="l" defTabSz="43210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349" indent="-216050" algn="l" defTabSz="432100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449" indent="-216050" algn="l" defTabSz="432100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5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86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7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8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10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1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2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3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4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5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46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7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8640763" cy="648335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写作篇</a:t>
            </a:r>
            <a:r>
              <a:rPr kumimoji="1" lang="en-US" altLang="zh-CN" dirty="0"/>
              <a:t>2017</a:t>
            </a:r>
            <a:r>
              <a:rPr kumimoji="1" lang="zh-CN" altLang="en-US" dirty="0"/>
              <a:t>雅思首场考试考情发布会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943682"/>
            <a:ext cx="7442200" cy="2552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5259876"/>
            <a:ext cx="2159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14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24" y="1849564"/>
            <a:ext cx="2362200" cy="23622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24" y="1849564"/>
            <a:ext cx="2362200" cy="6400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224" y="4718780"/>
            <a:ext cx="1231900" cy="457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907" y="1278097"/>
            <a:ext cx="44831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31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2127873"/>
            <a:ext cx="7848600" cy="33401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267535"/>
            <a:ext cx="77851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90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202" y="1409721"/>
            <a:ext cx="4025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87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01" y="1209802"/>
            <a:ext cx="2717800" cy="431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93" y="2025124"/>
            <a:ext cx="76581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97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05" y="1267531"/>
            <a:ext cx="2032000" cy="431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225885"/>
            <a:ext cx="4826000" cy="431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700" y="3340179"/>
            <a:ext cx="47879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24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92" y="1302173"/>
            <a:ext cx="2946400" cy="431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2235234"/>
            <a:ext cx="67437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73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512" y="1122029"/>
            <a:ext cx="2678188" cy="26781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500" y="4094546"/>
            <a:ext cx="2743200" cy="2667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100" y="4651077"/>
            <a:ext cx="4495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99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4</Words>
  <Application>Microsoft Macintosh PowerPoint</Application>
  <PresentationFormat>自定义</PresentationFormat>
  <Paragraphs>1</Paragraphs>
  <Slides>8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9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lee lee</dc:creator>
  <cp:lastModifiedBy>lee lee</cp:lastModifiedBy>
  <cp:revision>25</cp:revision>
  <dcterms:created xsi:type="dcterms:W3CDTF">2017-01-03T06:47:49Z</dcterms:created>
  <dcterms:modified xsi:type="dcterms:W3CDTF">2017-01-06T05:58:56Z</dcterms:modified>
</cp:coreProperties>
</file>